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62" r:id="rId4"/>
    <p:sldId id="286" r:id="rId5"/>
    <p:sldId id="278" r:id="rId6"/>
    <p:sldId id="259" r:id="rId7"/>
    <p:sldId id="265" r:id="rId8"/>
    <p:sldId id="260" r:id="rId9"/>
    <p:sldId id="283" r:id="rId10"/>
    <p:sldId id="263" r:id="rId11"/>
    <p:sldId id="264" r:id="rId12"/>
    <p:sldId id="267" r:id="rId13"/>
    <p:sldId id="268" r:id="rId14"/>
    <p:sldId id="281" r:id="rId15"/>
    <p:sldId id="270" r:id="rId16"/>
    <p:sldId id="282" r:id="rId17"/>
    <p:sldId id="266" r:id="rId18"/>
    <p:sldId id="269" r:id="rId19"/>
    <p:sldId id="277" r:id="rId20"/>
    <p:sldId id="279" r:id="rId21"/>
    <p:sldId id="284" r:id="rId22"/>
    <p:sldId id="285" r:id="rId23"/>
    <p:sldId id="271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62"/>
            <p14:sldId id="286"/>
            <p14:sldId id="278"/>
            <p14:sldId id="259"/>
            <p14:sldId id="265"/>
            <p14:sldId id="260"/>
            <p14:sldId id="283"/>
            <p14:sldId id="263"/>
            <p14:sldId id="26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84"/>
            <p14:sldId id="285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920" y="-5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3" name="Content Placeholder 2" descr="Screen Shot 2016-05-12 at 12.19.2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Slack provides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line #</a:t>
            </a:r>
          </a:p>
          <a:p>
            <a:r>
              <a:rPr lang="en-US" sz="1600" dirty="0" smtClean="0"/>
              <a:t>Link to Sauce Labs session</a:t>
            </a:r>
          </a:p>
          <a:p>
            <a:r>
              <a:rPr lang="en-US" sz="1600" dirty="0" smtClean="0"/>
              <a:t>Link to Jenkins 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Parsed Console Output</a:t>
            </a:r>
            <a:endParaRPr lang="en-US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64458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657"/>
            <a:ext cx="8229600" cy="5652308"/>
          </a:xfrm>
        </p:spPr>
        <p:txBody>
          <a:bodyPr>
            <a:noAutofit/>
          </a:bodyPr>
          <a:lstStyle/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</a:t>
            </a:r>
            <a:r>
              <a:rPr lang="en-US" sz="1200" dirty="0" smtClean="0"/>
              <a:t>–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– 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–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–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4" name="Content Placeholder 3" descr="Screen Shot 2016-05-12 at 10.09.3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5" r="-7035"/>
          <a:stretch>
            <a:fillRect/>
          </a:stretch>
        </p:blipFill>
        <p:spPr>
          <a:xfrm>
            <a:off x="685800" y="1078562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smtClean="0"/>
              <a:t> API + </a:t>
            </a:r>
            <a:r>
              <a:rPr lang="en-US" dirty="0" smtClean="0"/>
              <a:t>CSV</a:t>
            </a:r>
            <a:endParaRPr lang="en-US" dirty="0"/>
          </a:p>
        </p:txBody>
      </p:sp>
      <p:pic>
        <p:nvPicPr>
          <p:cNvPr id="7" name="Content Placeholder 6" descr="Screen Shot 2016-05-13 at 7.27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</a:t>
            </a:r>
            <a:r>
              <a:rPr lang="en-US" dirty="0" err="1" smtClean="0"/>
              <a:t>dir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4" name="Content Placeholder 3" descr="Screen Shot 2016-05-12 at 11.09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642" r="-137642"/>
          <a:stretch/>
        </p:blipFill>
        <p:spPr>
          <a:xfrm>
            <a:off x="685800" y="1265264"/>
            <a:ext cx="7770813" cy="4809028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requires 3 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pPr lvl="1"/>
            <a:r>
              <a:rPr lang="en-US" sz="1600" dirty="0"/>
              <a:t>O</a:t>
            </a:r>
            <a:r>
              <a:rPr lang="en-US" sz="1600" dirty="0" smtClean="0"/>
              <a:t>utput file name</a:t>
            </a:r>
            <a:endParaRPr lang="en-US" sz="1600" dirty="0"/>
          </a:p>
          <a:p>
            <a:r>
              <a:rPr lang="en-US" sz="1600" dirty="0" smtClean="0"/>
              <a:t>Test 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5" name="Picture 4" descr="Screen Shot 2016-05-12 at 12.35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41669"/>
            <a:ext cx="4572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4014</TotalTime>
  <Words>366</Words>
  <Application>Microsoft Macintosh PowerPoint</Application>
  <PresentationFormat>On-screen Show (4:3)</PresentationFormat>
  <Paragraphs>94</Paragraphs>
  <Slides>23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Story</vt:lpstr>
      <vt:lpstr>  Test Automation Framework</vt:lpstr>
      <vt:lpstr>Automation Stack</vt:lpstr>
      <vt:lpstr>How?</vt:lpstr>
      <vt:lpstr>Maven dir structure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Screenshots</vt:lpstr>
      <vt:lpstr>Screencast</vt:lpstr>
      <vt:lpstr>Real-time messaging</vt:lpstr>
      <vt:lpstr>Update Test Rail</vt:lpstr>
      <vt:lpstr>Retry failed tests</vt:lpstr>
      <vt:lpstr>Parsed Console Output</vt:lpstr>
      <vt:lpstr>Email Build Artifacts post-build</vt:lpstr>
      <vt:lpstr>Naming convention </vt:lpstr>
      <vt:lpstr>Reports</vt:lpstr>
      <vt:lpstr>JMeter – API &amp; Load tests</vt:lpstr>
      <vt:lpstr>JMeter API + CSV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140</cp:revision>
  <dcterms:created xsi:type="dcterms:W3CDTF">2015-04-06T19:59:47Z</dcterms:created>
  <dcterms:modified xsi:type="dcterms:W3CDTF">2016-05-14T13:01:26Z</dcterms:modified>
</cp:coreProperties>
</file>